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58" r:id="rId6"/>
    <p:sldId id="259" r:id="rId7"/>
    <p:sldId id="262" r:id="rId8"/>
    <p:sldId id="263" r:id="rId9"/>
    <p:sldId id="260" r:id="rId10"/>
    <p:sldId id="261" r:id="rId11"/>
    <p:sldId id="264" r:id="rId12"/>
    <p:sldId id="265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687E-B770-4A34-A5E7-50074C81A3E6}" type="datetimeFigureOut">
              <a:rPr lang="nl-NL" smtClean="0"/>
              <a:t>21-9-2020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DA6F7-488D-4D70-B623-C9D1EC33E6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6567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21-9-2020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360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Jezelf presenteren in een sollicitatiegesprek.</a:t>
            </a:r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In deze </a:t>
            </a:r>
            <a:r>
              <a:rPr lang="nl-NL" dirty="0" smtClean="0"/>
              <a:t>les:</a:t>
            </a:r>
          </a:p>
          <a:p>
            <a:r>
              <a:rPr lang="nl-NL" dirty="0" smtClean="0"/>
              <a:t>Denk je na over w</a:t>
            </a:r>
            <a:r>
              <a:rPr lang="nl-NL" dirty="0" smtClean="0"/>
              <a:t>at </a:t>
            </a:r>
            <a:r>
              <a:rPr lang="nl-NL" dirty="0" smtClean="0"/>
              <a:t>je wel en niet in een </a:t>
            </a:r>
            <a:r>
              <a:rPr lang="nl-NL" dirty="0" smtClean="0"/>
              <a:t>sollicitatiegesprek moet doen en zeggen.</a:t>
            </a:r>
          </a:p>
          <a:p>
            <a:r>
              <a:rPr lang="nl-NL" dirty="0" smtClean="0"/>
              <a:t>Ga je uitzoeken welke vragen jouw cv en sollicitatiebrief oproepen.</a:t>
            </a:r>
          </a:p>
          <a:p>
            <a:r>
              <a:rPr lang="nl-NL" dirty="0" smtClean="0"/>
              <a:t>Ga je jezelf voorbereiden op een sollicitatiegesprek.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Gesprekshouding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De aanspreekvorm: hoe spreek je jouw gesprekspartner aan in het gesprek?</a:t>
            </a:r>
          </a:p>
          <a:p>
            <a:r>
              <a:rPr lang="nl-NL" dirty="0" smtClean="0"/>
              <a:t>Hoe laat je zien dat je goed naar je gesprekspartner luistert?</a:t>
            </a:r>
          </a:p>
          <a:p>
            <a:r>
              <a:rPr lang="nl-NL" dirty="0" smtClean="0"/>
              <a:t>Hoe laat je merken dat je enthousiast bent?</a:t>
            </a:r>
          </a:p>
          <a:p>
            <a:r>
              <a:rPr lang="nl-NL" dirty="0" smtClean="0"/>
              <a:t>Welke kleding past bij een </a:t>
            </a:r>
            <a:r>
              <a:rPr lang="nl-NL" dirty="0" smtClean="0"/>
              <a:t>sollicitatiegesprek?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reageer je op veel gestelde sollicitatievragen?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</a:t>
            </a:r>
            <a:r>
              <a:rPr lang="nl-NL" dirty="0" err="1" smtClean="0"/>
              <a:t>schr</a:t>
            </a:r>
            <a:r>
              <a:rPr lang="nl-NL" dirty="0" smtClean="0"/>
              <a:t> 5.5 sollicitatiegesprek </a:t>
            </a:r>
            <a:r>
              <a:rPr lang="nl-NL" dirty="0" smtClean="0"/>
              <a:t>opdracht 2 </a:t>
            </a:r>
            <a:r>
              <a:rPr lang="nl-NL" dirty="0" smtClean="0">
                <a:sym typeface="Wingdings" panose="05000000000000000000" pitchFamily="2" charset="2"/>
              </a:rPr>
              <a:t> Deze opdracht wordt klassikaal nabesproken.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46560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Sollicitatiegesprek bekijken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in </a:t>
            </a:r>
            <a:r>
              <a:rPr lang="nl-NL" dirty="0" err="1" smtClean="0"/>
              <a:t>NuNederlands</a:t>
            </a:r>
            <a:r>
              <a:rPr lang="nl-NL" dirty="0" smtClean="0"/>
              <a:t> digitaal opdracht schr.5.5 opdracht 3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7876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Sollicitatiegesprek voorbereiden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Werk in tweetallen.</a:t>
            </a:r>
          </a:p>
          <a:p>
            <a:r>
              <a:rPr lang="nl-NL" dirty="0" smtClean="0"/>
              <a:t>Bedenk samen 3 vragen die de interviewer aan je kan stellen tijdens de sollicitatiegesprek. </a:t>
            </a:r>
          </a:p>
          <a:p>
            <a:r>
              <a:rPr lang="nl-NL" dirty="0" smtClean="0"/>
              <a:t>Bekijk de sollicitatiebrief en cv van elkaar.</a:t>
            </a:r>
          </a:p>
          <a:p>
            <a:r>
              <a:rPr lang="nl-NL" dirty="0" smtClean="0"/>
              <a:t>Bedenk minimaal twee vragen die de interviewer kan stellen n.a.v. de sollicitatiebrief en cv. Kijk naar competenties en werkervaring die in de sollicitatiebr</a:t>
            </a:r>
            <a:r>
              <a:rPr lang="nl-NL" dirty="0" smtClean="0"/>
              <a:t>ief en cv worden genoemd.</a:t>
            </a:r>
          </a:p>
          <a:p>
            <a:r>
              <a:rPr lang="nl-NL" dirty="0" smtClean="0"/>
              <a:t>Bedenk twee vragen die je als sollicitant kunt stellen.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39432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Sollicitatiegesprek houden en beoordelen.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 smtClean="0"/>
              <a:t>Maak drietallen: oefen het sollicitatiegesprek. Verdeel hiervoor de volgende rollen:</a:t>
            </a:r>
          </a:p>
          <a:p>
            <a:pPr marL="0" indent="0">
              <a:buNone/>
            </a:pPr>
            <a:r>
              <a:rPr lang="nl-NL" dirty="0" smtClean="0"/>
              <a:t>De sollicitant:</a:t>
            </a:r>
          </a:p>
          <a:p>
            <a:r>
              <a:rPr lang="nl-NL" dirty="0" smtClean="0"/>
              <a:t>Beantwoordt de vragen van de interviewer zo goed mogelijk</a:t>
            </a:r>
          </a:p>
          <a:p>
            <a:r>
              <a:rPr lang="nl-NL" dirty="0" smtClean="0"/>
              <a:t>Stelt aan het eind van het gesprek de vragen die zijn voorbereid.</a:t>
            </a:r>
          </a:p>
          <a:p>
            <a:pPr marL="0" indent="0">
              <a:buNone/>
            </a:pPr>
            <a:r>
              <a:rPr lang="nl-NL" dirty="0" smtClean="0"/>
              <a:t>De interviewer:</a:t>
            </a:r>
          </a:p>
          <a:p>
            <a:r>
              <a:rPr lang="nl-NL" dirty="0" smtClean="0"/>
              <a:t>Stelt vier algemene vragen over de sollicitatie.</a:t>
            </a:r>
          </a:p>
          <a:p>
            <a:r>
              <a:rPr lang="nl-NL" dirty="0" smtClean="0"/>
              <a:t>Stelt twee vragen naar aanleiding van de brief en cv.</a:t>
            </a:r>
          </a:p>
          <a:p>
            <a:r>
              <a:rPr lang="nl-NL" dirty="0" smtClean="0"/>
              <a:t>Geeft antwoord op de vragen van de sollicitant. Deze antwoorden verzint hij zelf.</a:t>
            </a:r>
          </a:p>
          <a:p>
            <a:pPr marL="0" indent="0">
              <a:buNone/>
            </a:pPr>
            <a:r>
              <a:rPr lang="nl-NL" dirty="0" smtClean="0"/>
              <a:t>De beoordelaar:</a:t>
            </a:r>
          </a:p>
          <a:p>
            <a:r>
              <a:rPr lang="nl-NL" dirty="0" smtClean="0"/>
              <a:t>Beoordeelt de sollicitant.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79455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Beoordelingsformulier gesprekken voeren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gebruik van het beoordelingsformulier.</a:t>
            </a:r>
          </a:p>
          <a:p>
            <a:r>
              <a:rPr lang="nl-NL" dirty="0" smtClean="0"/>
              <a:t>Waar ga je extra op letten?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3200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 leerpunten heb je uit de oefening gehaald?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1050" y="1643698"/>
            <a:ext cx="6635750" cy="403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08180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911511E76398478117834BDA658B6E" ma:contentTypeVersion="10" ma:contentTypeDescription="Een nieuw document maken." ma:contentTypeScope="" ma:versionID="993a27deb877726d9057bb5f3ca52294">
  <xsd:schema xmlns:xsd="http://www.w3.org/2001/XMLSchema" xmlns:xs="http://www.w3.org/2001/XMLSchema" xmlns:p="http://schemas.microsoft.com/office/2006/metadata/properties" xmlns:ns3="5cdedd98-05a6-4844-a2be-4403c98339c5" xmlns:ns4="9332b1e5-03ec-4bd9-988a-b56970a22ef6" targetNamespace="http://schemas.microsoft.com/office/2006/metadata/properties" ma:root="true" ma:fieldsID="26783357eb4376f1743456c5ee919fcb" ns3:_="" ns4:_="">
    <xsd:import namespace="5cdedd98-05a6-4844-a2be-4403c98339c5"/>
    <xsd:import namespace="9332b1e5-03ec-4bd9-988a-b56970a22e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dedd98-05a6-4844-a2be-4403c98339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32b1e5-03ec-4bd9-988a-b56970a22ef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FE4BE7B-B960-4B6C-AADC-687639CCDA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dedd98-05a6-4844-a2be-4403c98339c5"/>
    <ds:schemaRef ds:uri="9332b1e5-03ec-4bd9-988a-b56970a22e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2E792D8-B326-42D7-B547-CFA2C796E895}">
  <ds:schemaRefs>
    <ds:schemaRef ds:uri="http://schemas.microsoft.com/office/2006/documentManagement/types"/>
    <ds:schemaRef ds:uri="9332b1e5-03ec-4bd9-988a-b56970a22ef6"/>
    <ds:schemaRef ds:uri="5cdedd98-05a6-4844-a2be-4403c98339c5"/>
    <ds:schemaRef ds:uri="http://purl.org/dc/dcmitype/"/>
    <ds:schemaRef ds:uri="http://purl.org/dc/terms/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987A9D2-CA25-49B1-850E-3678B745CF6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1675</TotalTime>
  <Words>301</Words>
  <Application>Microsoft Office PowerPoint</Application>
  <PresentationFormat>Diavoorstelling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Kantoorthema</vt:lpstr>
      <vt:lpstr>PowerPoint-presentatie</vt:lpstr>
      <vt:lpstr>Inhoud</vt:lpstr>
      <vt:lpstr>Gesprekshouding</vt:lpstr>
      <vt:lpstr>Hoe reageer je op veel gestelde sollicitatievragen?</vt:lpstr>
      <vt:lpstr>Sollicitatiegesprek bekijken</vt:lpstr>
      <vt:lpstr>Sollicitatiegesprek voorbereiden</vt:lpstr>
      <vt:lpstr>Sollicitatiegesprek houden en beoordelen.</vt:lpstr>
      <vt:lpstr>Beoordelingsformulier gesprekken voeren</vt:lpstr>
      <vt:lpstr>Welke leerpunten heb je uit de oefening gehaald?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Rianne van den Hombergh</cp:lastModifiedBy>
  <cp:revision>24</cp:revision>
  <dcterms:created xsi:type="dcterms:W3CDTF">2013-11-15T15:05:42Z</dcterms:created>
  <dcterms:modified xsi:type="dcterms:W3CDTF">2020-09-21T13:47:07Z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0x010100C1911511E76398478117834BDA658B6E</vt:lpwstr>
  </property>
</Properties>
</file>